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494" autoAdjust="0"/>
  </p:normalViewPr>
  <p:slideViewPr>
    <p:cSldViewPr>
      <p:cViewPr>
        <p:scale>
          <a:sx n="75" d="100"/>
          <a:sy n="75" d="100"/>
        </p:scale>
        <p:origin x="8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6DAB77-7D69-4302-8E0A-AB0D8E2D24C1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39C3B-FFBB-4751-8CF9-6A4BFEAB6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220072" y="1982609"/>
            <a:ext cx="2160240" cy="282166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БЕСПЛАТНО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83568" y="980728"/>
            <a:ext cx="7992888" cy="936104"/>
          </a:xfrm>
        </p:spPr>
        <p:txBody>
          <a:bodyPr/>
          <a:lstStyle/>
          <a:p>
            <a:r>
              <a:rPr lang="ru-RU" sz="2000" dirty="0" smtClean="0"/>
              <a:t>Бесплатное горячее питание для обучающихся 5-11 классов</a:t>
            </a:r>
          </a:p>
          <a:p>
            <a:r>
              <a:rPr lang="ru-RU" sz="2000" dirty="0" smtClean="0"/>
              <a:t>в Чертковском районе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РОДИТЕЛЯМ ВАЖНО ЗНАТЬ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35894" y="5397038"/>
            <a:ext cx="1521819" cy="997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6"/>
                </a:solidFill>
              </a:rPr>
              <a:t>МЕНЮ</a:t>
            </a:r>
          </a:p>
          <a:p>
            <a:pPr algn="ctr"/>
            <a:r>
              <a:rPr lang="ru-RU" sz="1000" b="1" dirty="0" smtClean="0">
                <a:solidFill>
                  <a:schemeClr val="accent6"/>
                </a:solidFill>
              </a:rPr>
              <a:t>сбалансировано по белкам, жирам, углеводам</a:t>
            </a:r>
            <a:endParaRPr lang="ru-RU" sz="1000" b="1" dirty="0">
              <a:solidFill>
                <a:schemeClr val="accent6"/>
              </a:solidFill>
            </a:endParaRPr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61918" y="6077875"/>
            <a:ext cx="921925" cy="3600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0" dirty="0" smtClean="0">
                <a:solidFill>
                  <a:srgbClr val="FF0000"/>
                </a:solidFill>
              </a:rPr>
              <a:t>В школьной столовой</a:t>
            </a:r>
            <a:endParaRPr lang="ru-RU" sz="1000" b="0" dirty="0">
              <a:solidFill>
                <a:srgbClr val="FF0000"/>
              </a:solidFill>
            </a:endParaRPr>
          </a:p>
        </p:txBody>
      </p:sp>
      <p:sp>
        <p:nvSpPr>
          <p:cNvPr id="19" name="Текст 1"/>
          <p:cNvSpPr txBox="1">
            <a:spLocks/>
          </p:cNvSpPr>
          <p:nvPr/>
        </p:nvSpPr>
        <p:spPr>
          <a:xfrm>
            <a:off x="481723" y="5576687"/>
            <a:ext cx="777909" cy="2365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0" name="Текст 1"/>
          <p:cNvSpPr txBox="1">
            <a:spLocks/>
          </p:cNvSpPr>
          <p:nvPr/>
        </p:nvSpPr>
        <p:spPr>
          <a:xfrm>
            <a:off x="2623307" y="6048068"/>
            <a:ext cx="1156604" cy="693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rgbClr val="FF0000"/>
                </a:solidFill>
              </a:rPr>
              <a:t>ОБЕД 30-35% </a:t>
            </a:r>
            <a:r>
              <a:rPr lang="ru-RU" sz="1000" dirty="0">
                <a:solidFill>
                  <a:schemeClr val="tx1"/>
                </a:solidFill>
              </a:rPr>
              <a:t>калорийности от суточного </a:t>
            </a:r>
            <a:r>
              <a:rPr lang="ru-RU" sz="1000" dirty="0" smtClean="0">
                <a:solidFill>
                  <a:schemeClr val="tx1"/>
                </a:solidFill>
              </a:rPr>
              <a:t>рациона</a:t>
            </a:r>
            <a:r>
              <a:rPr lang="ru-RU" sz="1000" dirty="0" smtClean="0">
                <a:solidFill>
                  <a:srgbClr val="FF0000"/>
                </a:solidFill>
              </a:rPr>
              <a:t>  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1" name="Текст 1"/>
          <p:cNvSpPr txBox="1">
            <a:spLocks/>
          </p:cNvSpPr>
          <p:nvPr/>
        </p:nvSpPr>
        <p:spPr>
          <a:xfrm>
            <a:off x="2584902" y="5274115"/>
            <a:ext cx="1244942" cy="6055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rgbClr val="FF0000"/>
                </a:solidFill>
              </a:rPr>
              <a:t>ЗАВТРАК 20-25%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калорийности от суточного рациона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7352233" flipV="1">
            <a:off x="831266" y="5436374"/>
            <a:ext cx="169672" cy="258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1"/>
          <p:cNvSpPr txBox="1">
            <a:spLocks/>
          </p:cNvSpPr>
          <p:nvPr/>
        </p:nvSpPr>
        <p:spPr>
          <a:xfrm>
            <a:off x="4931055" y="4023426"/>
            <a:ext cx="3098666" cy="2226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Один раз в день горячее питание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Текст 1"/>
          <p:cNvSpPr txBox="1">
            <a:spLocks/>
          </p:cNvSpPr>
          <p:nvPr/>
        </p:nvSpPr>
        <p:spPr>
          <a:xfrm>
            <a:off x="9903950" y="3804311"/>
            <a:ext cx="2030660" cy="603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" name="Текст 1"/>
          <p:cNvSpPr txBox="1">
            <a:spLocks/>
          </p:cNvSpPr>
          <p:nvPr/>
        </p:nvSpPr>
        <p:spPr>
          <a:xfrm>
            <a:off x="3726248" y="2101089"/>
            <a:ext cx="5417752" cy="19071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Льготная категория </a:t>
            </a:r>
          </a:p>
          <a:p>
            <a:r>
              <a:rPr lang="ru-RU" sz="1200" dirty="0" smtClean="0">
                <a:solidFill>
                  <a:schemeClr val="accent1"/>
                </a:solidFill>
              </a:rPr>
              <a:t>1.1 из малоимущих семей;</a:t>
            </a:r>
          </a:p>
          <a:p>
            <a:r>
              <a:rPr lang="ru-RU" sz="1200" smtClean="0">
                <a:solidFill>
                  <a:schemeClr val="accent1"/>
                </a:solidFill>
              </a:rPr>
              <a:t>1.3 </a:t>
            </a:r>
            <a:r>
              <a:rPr lang="ru-RU" sz="1200" dirty="0" smtClean="0">
                <a:solidFill>
                  <a:schemeClr val="accent1"/>
                </a:solidFill>
              </a:rPr>
              <a:t>обучающиеся, члены семьи, которых призваны на военную службу по мобилизации;</a:t>
            </a:r>
          </a:p>
          <a:p>
            <a:r>
              <a:rPr lang="ru-RU" sz="1200" dirty="0" smtClean="0">
                <a:solidFill>
                  <a:schemeClr val="accent1"/>
                </a:solidFill>
              </a:rPr>
              <a:t>1.4 по </a:t>
            </a:r>
            <a:r>
              <a:rPr lang="ru-RU" sz="1200" dirty="0">
                <a:solidFill>
                  <a:schemeClr val="accent1"/>
                </a:solidFill>
              </a:rPr>
              <a:t>решению </a:t>
            </a:r>
            <a:r>
              <a:rPr lang="ru-RU" sz="1200" dirty="0" smtClean="0">
                <a:solidFill>
                  <a:schemeClr val="accent1"/>
                </a:solidFill>
              </a:rPr>
              <a:t>управляющего совета образовательной организации</a:t>
            </a:r>
            <a:endParaRPr lang="ru-RU" sz="1200" u="sng" dirty="0">
              <a:solidFill>
                <a:schemeClr val="accent1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>
          <a:xfrm>
            <a:off x="4261986" y="4866274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посещающие школу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2" name="Текст 1"/>
          <p:cNvSpPr txBox="1">
            <a:spLocks/>
          </p:cNvSpPr>
          <p:nvPr/>
        </p:nvSpPr>
        <p:spPr>
          <a:xfrm>
            <a:off x="4326388" y="5813244"/>
            <a:ext cx="4346276" cy="2217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u="sng" dirty="0" smtClean="0">
                <a:solidFill>
                  <a:schemeClr val="accent1"/>
                </a:solidFill>
              </a:rPr>
              <a:t>дети с ОВЗ, обучающиеся на дому</a:t>
            </a:r>
            <a:endParaRPr lang="ru-RU" sz="1400" u="sng" dirty="0">
              <a:solidFill>
                <a:schemeClr val="accent1"/>
              </a:solidFill>
            </a:endParaRPr>
          </a:p>
        </p:txBody>
      </p:sp>
      <p:sp>
        <p:nvSpPr>
          <p:cNvPr id="33" name="Текст 1"/>
          <p:cNvSpPr txBox="1">
            <a:spLocks/>
          </p:cNvSpPr>
          <p:nvPr/>
        </p:nvSpPr>
        <p:spPr>
          <a:xfrm>
            <a:off x="4259951" y="5261916"/>
            <a:ext cx="4515737" cy="180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Двухразовое питание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4" name="Текст 1"/>
          <p:cNvSpPr txBox="1">
            <a:spLocks/>
          </p:cNvSpPr>
          <p:nvPr/>
        </p:nvSpPr>
        <p:spPr>
          <a:xfrm>
            <a:off x="4358262" y="6108526"/>
            <a:ext cx="4389286" cy="2946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1"/>
                </a:solidFill>
              </a:rPr>
              <a:t>Ежемесячная компенсационная денежная выплата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8" name="Текст 1"/>
          <p:cNvSpPr txBox="1">
            <a:spLocks/>
          </p:cNvSpPr>
          <p:nvPr/>
        </p:nvSpPr>
        <p:spPr>
          <a:xfrm>
            <a:off x="331144" y="4008213"/>
            <a:ext cx="3298189" cy="968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u="sng" dirty="0" smtClean="0">
                <a:solidFill>
                  <a:schemeClr val="tx1"/>
                </a:solidFill>
              </a:rPr>
              <a:t>Горячее питание </a:t>
            </a:r>
            <a:r>
              <a:rPr lang="ru-RU" sz="1200" b="0" i="1" dirty="0" smtClean="0">
                <a:solidFill>
                  <a:schemeClr val="tx1"/>
                </a:solidFill>
              </a:rPr>
              <a:t>– прежде всего это здоровое питание, которое отвечает всем требованиям безопасности и создает условия для физического и интеллектуального развития ребенка</a:t>
            </a:r>
            <a:endParaRPr lang="ru-RU" sz="1400" b="0" i="1" dirty="0">
              <a:solidFill>
                <a:srgbClr val="FF0000"/>
              </a:solidFill>
            </a:endParaRPr>
          </a:p>
        </p:txBody>
      </p:sp>
      <p:pic>
        <p:nvPicPr>
          <p:cNvPr id="30" name="Рисунок 29" descr="C:\Documents and Settings\учитель.D489C379247D48A\Мои документы\Загрузки\IMG-20200917-WA00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338" y="1919992"/>
            <a:ext cx="2948930" cy="198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6280" y="5221612"/>
            <a:ext cx="7132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srgbClr val="FF0000"/>
                </a:solidFill>
              </a:rPr>
              <a:t>На сайте школы</a:t>
            </a:r>
          </a:p>
        </p:txBody>
      </p:sp>
      <p:sp>
        <p:nvSpPr>
          <p:cNvPr id="31" name="Стрелка вниз 30"/>
          <p:cNvSpPr/>
          <p:nvPr/>
        </p:nvSpPr>
        <p:spPr>
          <a:xfrm rot="17352233">
            <a:off x="2480444" y="6206557"/>
            <a:ext cx="154539" cy="2104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5769070" flipV="1">
            <a:off x="932114" y="6157563"/>
            <a:ext cx="176716" cy="262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15714948">
            <a:off x="2440860" y="5199128"/>
            <a:ext cx="233706" cy="3215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339</TotalTime>
  <Words>118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РОДИТЕЛЯМ ВАЖНО ЗНАТЬ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User</cp:lastModifiedBy>
  <cp:revision>20</cp:revision>
  <cp:lastPrinted>2020-09-18T11:49:02Z</cp:lastPrinted>
  <dcterms:created xsi:type="dcterms:W3CDTF">2020-09-18T11:08:03Z</dcterms:created>
  <dcterms:modified xsi:type="dcterms:W3CDTF">2023-11-09T08:31:23Z</dcterms:modified>
</cp:coreProperties>
</file>