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20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1-4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" y="1901114"/>
            <a:ext cx="2913089" cy="2116319"/>
          </a:xfrm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25789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928099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блюдо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934125" y="2318376"/>
            <a:ext cx="1164000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1-4 класс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111800" y="3726941"/>
            <a:ext cx="1563409" cy="47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064128" y="4797152"/>
            <a:ext cx="1658755" cy="553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475707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106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13</cp:revision>
  <cp:lastPrinted>2020-09-21T07:34:04Z</cp:lastPrinted>
  <dcterms:created xsi:type="dcterms:W3CDTF">2020-09-18T11:08:03Z</dcterms:created>
  <dcterms:modified xsi:type="dcterms:W3CDTF">2022-12-14T08:20:20Z</dcterms:modified>
</cp:coreProperties>
</file>