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4494" autoAdjust="0"/>
  </p:normalViewPr>
  <p:slideViewPr>
    <p:cSldViewPr>
      <p:cViewPr>
        <p:scale>
          <a:sx n="100" d="100"/>
          <a:sy n="100" d="100"/>
        </p:scale>
        <p:origin x="-330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655756" y="1945711"/>
            <a:ext cx="2160240" cy="282166"/>
          </a:xfrm>
        </p:spPr>
        <p:txBody>
          <a:bodyPr/>
          <a:lstStyle/>
          <a:p>
            <a:r>
              <a:rPr lang="ru-RU" sz="1400" dirty="0" smtClean="0">
                <a:solidFill>
                  <a:srgbClr val="FF0000"/>
                </a:solidFill>
              </a:rPr>
              <a:t>БЕСПЛАТНО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83568" y="980728"/>
            <a:ext cx="7992888" cy="936104"/>
          </a:xfrm>
        </p:spPr>
        <p:txBody>
          <a:bodyPr/>
          <a:lstStyle/>
          <a:p>
            <a:r>
              <a:rPr lang="ru-RU" sz="2000" dirty="0" smtClean="0"/>
              <a:t>Бесплатное горячее питание для обучающихся 5-11 классов</a:t>
            </a:r>
          </a:p>
          <a:p>
            <a:r>
              <a:rPr lang="ru-RU" sz="2000" dirty="0" smtClean="0"/>
              <a:t>в Чертковском районе с сентября 2020 года</a:t>
            </a: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РОДИТЕЛЯМ ВАЖНО ЗНАТЬ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Текст 1"/>
          <p:cNvSpPr txBox="1">
            <a:spLocks/>
          </p:cNvSpPr>
          <p:nvPr/>
        </p:nvSpPr>
        <p:spPr>
          <a:xfrm>
            <a:off x="6824611" y="1916832"/>
            <a:ext cx="2160240" cy="512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ЗА РОДИТЕЛЬСКИЕ СРЕДСТВА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38323" y="5558308"/>
            <a:ext cx="2179168" cy="1183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МЕНЮ</a:t>
            </a:r>
          </a:p>
          <a:p>
            <a:pPr algn="ctr"/>
            <a:r>
              <a:rPr lang="ru-RU" sz="1400" dirty="0" smtClean="0"/>
              <a:t>сбалансировано по белкам, жирам, углеводам</a:t>
            </a:r>
            <a:endParaRPr lang="ru-RU" sz="1400" dirty="0"/>
          </a:p>
        </p:txBody>
      </p:sp>
      <p:sp>
        <p:nvSpPr>
          <p:cNvPr id="16" name="Стрелка вниз 15"/>
          <p:cNvSpPr/>
          <p:nvPr/>
        </p:nvSpPr>
        <p:spPr>
          <a:xfrm rot="5932912">
            <a:off x="2942387" y="5452436"/>
            <a:ext cx="360040" cy="5832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1"/>
          <p:cNvSpPr txBox="1">
            <a:spLocks/>
          </p:cNvSpPr>
          <p:nvPr/>
        </p:nvSpPr>
        <p:spPr>
          <a:xfrm>
            <a:off x="481723" y="6049712"/>
            <a:ext cx="216024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В школьной столовой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9" name="Текст 1"/>
          <p:cNvSpPr txBox="1">
            <a:spLocks/>
          </p:cNvSpPr>
          <p:nvPr/>
        </p:nvSpPr>
        <p:spPr>
          <a:xfrm>
            <a:off x="481723" y="5453205"/>
            <a:ext cx="216024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На сайте школы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0" name="Текст 1"/>
          <p:cNvSpPr txBox="1">
            <a:spLocks/>
          </p:cNvSpPr>
          <p:nvPr/>
        </p:nvSpPr>
        <p:spPr>
          <a:xfrm>
            <a:off x="6396508" y="6015913"/>
            <a:ext cx="2160240" cy="776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ОБЕД 30-35% </a:t>
            </a:r>
            <a:r>
              <a:rPr lang="ru-RU" sz="1200" dirty="0">
                <a:solidFill>
                  <a:schemeClr val="tx1"/>
                </a:solidFill>
              </a:rPr>
              <a:t>калорийности от суточного </a:t>
            </a:r>
            <a:r>
              <a:rPr lang="ru-RU" sz="1200" dirty="0" smtClean="0">
                <a:solidFill>
                  <a:schemeClr val="tx1"/>
                </a:solidFill>
              </a:rPr>
              <a:t>рациона</a:t>
            </a:r>
            <a:r>
              <a:rPr lang="ru-RU" sz="1400" dirty="0" smtClean="0">
                <a:solidFill>
                  <a:srgbClr val="FF0000"/>
                </a:solidFill>
              </a:rPr>
              <a:t> 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1" name="Текст 1"/>
          <p:cNvSpPr txBox="1">
            <a:spLocks/>
          </p:cNvSpPr>
          <p:nvPr/>
        </p:nvSpPr>
        <p:spPr>
          <a:xfrm>
            <a:off x="6397996" y="5255227"/>
            <a:ext cx="2160240" cy="7329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ЗАВТРАК 20-25%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калорийности от суточного рациона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7352233">
            <a:off x="5925379" y="5912551"/>
            <a:ext cx="360040" cy="6687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5698057">
            <a:off x="5925379" y="5500991"/>
            <a:ext cx="360040" cy="594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4942640">
            <a:off x="2895146" y="5957897"/>
            <a:ext cx="360040" cy="599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Текст 1"/>
          <p:cNvSpPr txBox="1">
            <a:spLocks/>
          </p:cNvSpPr>
          <p:nvPr/>
        </p:nvSpPr>
        <p:spPr>
          <a:xfrm>
            <a:off x="3857253" y="2766728"/>
            <a:ext cx="1851056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Один раз в день горячее питание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7" name="Текст 1"/>
          <p:cNvSpPr txBox="1">
            <a:spLocks/>
          </p:cNvSpPr>
          <p:nvPr/>
        </p:nvSpPr>
        <p:spPr>
          <a:xfrm>
            <a:off x="7020272" y="2657723"/>
            <a:ext cx="2030660" cy="603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По решению родительского комитета завтрак или обед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8" name="Текст 1"/>
          <p:cNvSpPr txBox="1">
            <a:spLocks/>
          </p:cNvSpPr>
          <p:nvPr/>
        </p:nvSpPr>
        <p:spPr>
          <a:xfrm>
            <a:off x="5292080" y="2318376"/>
            <a:ext cx="2088232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Льготная категория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29" name="Текст 1"/>
          <p:cNvSpPr txBox="1">
            <a:spLocks/>
          </p:cNvSpPr>
          <p:nvPr/>
        </p:nvSpPr>
        <p:spPr>
          <a:xfrm>
            <a:off x="4434558" y="3379433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посещающие школу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2" name="Текст 1"/>
          <p:cNvSpPr txBox="1">
            <a:spLocks/>
          </p:cNvSpPr>
          <p:nvPr/>
        </p:nvSpPr>
        <p:spPr>
          <a:xfrm>
            <a:off x="4489681" y="4438597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обучающиеся на дому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3" name="Текст 1"/>
          <p:cNvSpPr txBox="1">
            <a:spLocks/>
          </p:cNvSpPr>
          <p:nvPr/>
        </p:nvSpPr>
        <p:spPr>
          <a:xfrm>
            <a:off x="3944695" y="3716083"/>
            <a:ext cx="1763614" cy="3612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Двухразовое питание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4" name="Текст 1"/>
          <p:cNvSpPr txBox="1">
            <a:spLocks/>
          </p:cNvSpPr>
          <p:nvPr/>
        </p:nvSpPr>
        <p:spPr>
          <a:xfrm>
            <a:off x="3927130" y="4711818"/>
            <a:ext cx="1712834" cy="5893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Ежемесячная компенсационная денежная выплата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6214078" y="2766728"/>
            <a:ext cx="266310" cy="2430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Текст 1"/>
          <p:cNvSpPr txBox="1">
            <a:spLocks/>
          </p:cNvSpPr>
          <p:nvPr/>
        </p:nvSpPr>
        <p:spPr>
          <a:xfrm>
            <a:off x="481722" y="4188234"/>
            <a:ext cx="3298189" cy="9689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u="sng" dirty="0" smtClean="0">
                <a:solidFill>
                  <a:schemeClr val="tx1"/>
                </a:solidFill>
              </a:rPr>
              <a:t>Горячее питание </a:t>
            </a:r>
            <a:r>
              <a:rPr lang="ru-RU" sz="1200" b="0" i="1" dirty="0" smtClean="0">
                <a:solidFill>
                  <a:schemeClr val="tx1"/>
                </a:solidFill>
              </a:rPr>
              <a:t>– прежде всего это здоровое питание, которое отвечает всем требованиям безопасности и создает условия для физического и интеллектуального развития ребенка</a:t>
            </a:r>
            <a:endParaRPr lang="ru-RU" sz="1400" b="0" i="1" dirty="0">
              <a:solidFill>
                <a:srgbClr val="FF0000"/>
              </a:solidFill>
            </a:endParaRPr>
          </a:p>
        </p:txBody>
      </p:sp>
      <p:pic>
        <p:nvPicPr>
          <p:cNvPr id="30" name="Рисунок 29" descr="C:\Documents and Settings\учитель.D489C379247D48A\Мои документы\Загрузки\IMG-20200917-WA000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876" y="2117181"/>
            <a:ext cx="2948930" cy="1988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65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312</TotalTime>
  <Words>106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РОДИТЕЛЯМ ВАЖНО ЗНАТЬ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Name</dc:creator>
  <cp:lastModifiedBy>Name</cp:lastModifiedBy>
  <cp:revision>15</cp:revision>
  <cp:lastPrinted>2020-09-18T11:49:02Z</cp:lastPrinted>
  <dcterms:created xsi:type="dcterms:W3CDTF">2020-09-18T11:08:03Z</dcterms:created>
  <dcterms:modified xsi:type="dcterms:W3CDTF">2020-09-28T16:45:45Z</dcterms:modified>
</cp:coreProperties>
</file>