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100" d="100"/>
          <a:sy n="100" d="100"/>
        </p:scale>
        <p:origin x="-330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55756" y="1945711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1-4 классов</a:t>
            </a:r>
          </a:p>
          <a:p>
            <a:r>
              <a:rPr lang="ru-RU" sz="2000" dirty="0" smtClean="0"/>
              <a:t>в Чертковском районе с сентября 2020 года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11" y="1901114"/>
            <a:ext cx="2913089" cy="2116319"/>
          </a:xfrm>
        </p:spPr>
      </p:pic>
      <p:sp>
        <p:nvSpPr>
          <p:cNvPr id="10" name="Текст 1"/>
          <p:cNvSpPr txBox="1">
            <a:spLocks/>
          </p:cNvSpPr>
          <p:nvPr/>
        </p:nvSpPr>
        <p:spPr>
          <a:xfrm>
            <a:off x="6824611" y="1916832"/>
            <a:ext cx="2160240" cy="512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 РОДИТЕЛЬСКИЕ СРЕДСТВА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38323" y="5558308"/>
            <a:ext cx="2179168" cy="1183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МЕНЮ</a:t>
            </a:r>
          </a:p>
          <a:p>
            <a:pPr algn="ctr"/>
            <a:r>
              <a:rPr lang="ru-RU" sz="1400" dirty="0" smtClean="0"/>
              <a:t>сбалансировано по белкам, жирам, углеводам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 rot="5932912">
            <a:off x="2942387" y="5452436"/>
            <a:ext cx="360040" cy="583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481723" y="625789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45320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На сайте школы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6396508" y="6015913"/>
            <a:ext cx="2160240" cy="776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ОБЕД 30-35% </a:t>
            </a:r>
            <a:r>
              <a:rPr lang="ru-RU" sz="12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200" dirty="0" smtClean="0">
                <a:solidFill>
                  <a:schemeClr val="tx1"/>
                </a:solidFill>
              </a:rPr>
              <a:t>рациона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6397996" y="5255227"/>
            <a:ext cx="2160240" cy="732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>
            <a:off x="5925379" y="5912551"/>
            <a:ext cx="360040" cy="668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5698057">
            <a:off x="5925379" y="5500991"/>
            <a:ext cx="360040" cy="594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4942640">
            <a:off x="2895146" y="5957897"/>
            <a:ext cx="360040" cy="59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3857253" y="2766728"/>
            <a:ext cx="1928099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блюдо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7020272" y="2657723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По решению родительского комитета завтрак или обед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5934125" y="2318376"/>
            <a:ext cx="1164000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1-4 класс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434558" y="3379433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489681" y="4438597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4111800" y="3726941"/>
            <a:ext cx="1563409" cy="472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4064128" y="4797152"/>
            <a:ext cx="1658755" cy="553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6475707" y="2766728"/>
            <a:ext cx="266310" cy="2430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481722" y="4188234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312</TotalTime>
  <Words>106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РОДИТЕЛЯМ ВАЖНО ЗНАТЬ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Name</cp:lastModifiedBy>
  <cp:revision>13</cp:revision>
  <cp:lastPrinted>2020-09-21T07:34:04Z</cp:lastPrinted>
  <dcterms:created xsi:type="dcterms:W3CDTF">2020-09-18T11:08:03Z</dcterms:created>
  <dcterms:modified xsi:type="dcterms:W3CDTF">2020-09-28T16:45:15Z</dcterms:modified>
</cp:coreProperties>
</file>