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94" r:id="rId3"/>
    <p:sldId id="302" r:id="rId4"/>
    <p:sldId id="310" r:id="rId5"/>
    <p:sldId id="388" r:id="rId6"/>
    <p:sldId id="389" r:id="rId7"/>
    <p:sldId id="328" r:id="rId8"/>
    <p:sldId id="390" r:id="rId9"/>
    <p:sldId id="391" r:id="rId10"/>
    <p:sldId id="392" r:id="rId11"/>
    <p:sldId id="383" r:id="rId12"/>
    <p:sldId id="380" r:id="rId13"/>
    <p:sldId id="332" r:id="rId14"/>
    <p:sldId id="337" r:id="rId15"/>
    <p:sldId id="377" r:id="rId16"/>
    <p:sldId id="344" r:id="rId17"/>
    <p:sldId id="29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9999FF"/>
    <a:srgbClr val="FF00FF"/>
    <a:srgbClr val="3366FF"/>
    <a:srgbClr val="66FFFF"/>
    <a:srgbClr val="99FF33"/>
    <a:srgbClr val="FF3399"/>
    <a:srgbClr val="FF9900"/>
    <a:srgbClr val="CCCC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1716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A9-8417-4297-94AC-2AD99F84612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382-85D0-4AC7-85E0-AEDF4D969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775244"/>
      </p:ext>
    </p:extLst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A9-8417-4297-94AC-2AD99F84612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382-85D0-4AC7-85E0-AEDF4D969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196888"/>
      </p:ext>
    </p:extLst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A9-8417-4297-94AC-2AD99F84612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382-85D0-4AC7-85E0-AEDF4D969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576692"/>
      </p:ext>
    </p:extLst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A9-8417-4297-94AC-2AD99F84612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382-85D0-4AC7-85E0-AEDF4D969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350825"/>
      </p:ext>
    </p:extLst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A9-8417-4297-94AC-2AD99F84612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382-85D0-4AC7-85E0-AEDF4D969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600728"/>
      </p:ext>
    </p:extLst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A9-8417-4297-94AC-2AD99F84612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382-85D0-4AC7-85E0-AEDF4D969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325426"/>
      </p:ext>
    </p:extLst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A9-8417-4297-94AC-2AD99F84612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382-85D0-4AC7-85E0-AEDF4D969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1654"/>
      </p:ext>
    </p:extLst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A9-8417-4297-94AC-2AD99F84612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382-85D0-4AC7-85E0-AEDF4D969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923184"/>
      </p:ext>
    </p:extLst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A9-8417-4297-94AC-2AD99F84612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382-85D0-4AC7-85E0-AEDF4D969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60541"/>
      </p:ext>
    </p:extLst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A9-8417-4297-94AC-2AD99F84612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382-85D0-4AC7-85E0-AEDF4D969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943673"/>
      </p:ext>
    </p:extLst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10A9-8417-4297-94AC-2AD99F84612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382-85D0-4AC7-85E0-AEDF4D969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51563"/>
      </p:ext>
    </p:extLst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B10A9-8417-4297-94AC-2AD99F846123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71382-85D0-4AC7-85E0-AEDF4D969F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3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2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114" y="228600"/>
            <a:ext cx="5268685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Мы готовимся 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к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3597" y="-267891"/>
            <a:ext cx="18288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807201" y="152400"/>
            <a:ext cx="1088570" cy="1219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rgbClr val="C00000"/>
                </a:solidFill>
              </a:rPr>
              <a:t>20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419367" y="5295330"/>
            <a:ext cx="7219666" cy="156266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МБОУ  ТАРАСОВО – МЕЛОВСКАЯ СОШ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95770" y="152400"/>
            <a:ext cx="1095829" cy="1219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rgbClr val="C00000"/>
                </a:solidFill>
              </a:rPr>
              <a:t>19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600200" y="556260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      </a:t>
            </a:r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152" y="1692322"/>
            <a:ext cx="6496335" cy="365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958" y="365126"/>
            <a:ext cx="7041392" cy="9996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Информационные стенды и памятки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6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331" y="-163774"/>
            <a:ext cx="1543537" cy="15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22" descr="F:\ЕГЭ 2015-2016\ИНФОРМАЦИОННЫЕ СТЕНДЫ\DSC0878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6284" y="1219199"/>
            <a:ext cx="2830288" cy="2247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086" y="4096836"/>
            <a:ext cx="3242128" cy="2431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792449" y="1304666"/>
            <a:ext cx="2337272" cy="1959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1666" y="1248229"/>
            <a:ext cx="2149626" cy="2351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7885" y="316819"/>
            <a:ext cx="3119325" cy="71369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РОСПИСЬ РОДИТЕЛЕЙ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ОБ ОЗНАКОМЛЕНИИ С ИНФОРМАЦИЕЙ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92006" y="2363334"/>
            <a:ext cx="3887391" cy="5250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РОСПИСЬ  ОБУЧАЮЩИХСЯ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ОБ ОЗНАКОМЛЕНИИ С ИНФОРМАЦИЕЙ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342" y="1190171"/>
            <a:ext cx="3367315" cy="38462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113" y="1248229"/>
            <a:ext cx="3222734" cy="37011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F:\ФОТО НА ГИА\20181127_1247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0" y="2897986"/>
            <a:ext cx="3149599" cy="3682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4" y="365127"/>
            <a:ext cx="7014096" cy="75247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РАБОТА С ПСИХОЛОГОМ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331" y="-163774"/>
            <a:ext cx="1543537" cy="15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ФОТО 11\IMG_18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628" y="1303544"/>
            <a:ext cx="3284911" cy="2582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ФОТО 11\IMG_1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4121" y="4145236"/>
            <a:ext cx="3657600" cy="2422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User\Desktop\ФОТО 11\IMG_17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1813" y="1407886"/>
            <a:ext cx="3366929" cy="2370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012463" y="-31618415"/>
            <a:ext cx="1392213" cy="201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983888" y="-32944508"/>
            <a:ext cx="1468413" cy="146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860063" y="-31466015"/>
            <a:ext cx="1392213" cy="201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857" y="365127"/>
            <a:ext cx="7474857" cy="8540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УЧАСТИЕ  В ПРОБНОМ ИТОГОВОМ СОЧИНЕНИИ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331" y="-163774"/>
            <a:ext cx="1543537" cy="15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Users\UZER\Desktop\ФОТО НА ГИА\20181121_0835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458" y="3962854"/>
            <a:ext cx="3367314" cy="2633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E:\Users\UZER\Desktop\ФОТО НА ГИА\20181121_0836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55339" y="1206218"/>
            <a:ext cx="2447403" cy="2384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E:\Users\UZER\Desktop\ФОТО НА ГИА\20181121_0836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62056" y="1045030"/>
            <a:ext cx="2249714" cy="2627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Содержимое 16" descr="E:\Users\UZER\Desktop\ФОТО НА ГИА\20181121_083758.jpg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6285" y="3874180"/>
            <a:ext cx="2627086" cy="2693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E:\Users\UZER\Desktop\ФОТО НА ГИА\20181121_08353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3235" y="2165594"/>
            <a:ext cx="2312079" cy="2526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9" y="365126"/>
            <a:ext cx="710575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ОНЛАЙН ПОДГОТОВКА  К ГИА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ZER\Desktop\IMG_20130410_1449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04113" y="1506556"/>
            <a:ext cx="3219775" cy="38056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5331" y="-163774"/>
            <a:ext cx="1543537" cy="15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Users\UZER\Desktop\ФОТО НА ГИА\20181127_1238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8080" y="2612572"/>
            <a:ext cx="3435805" cy="4020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3371" y="215220"/>
            <a:ext cx="3860800" cy="823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ПРЕДМЕТНЫЕ ВЕБИНАРЫ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92008" y="1855335"/>
            <a:ext cx="3887391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ДОПОЛНИТЕЛЬНЫЕ ЗАНЯТИЯ ПО ПОДГОТОВКЕ К ГИА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E:\Users\UZER\Desktop\ФОТО НА ГИА\20181127_1235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466" y="1103084"/>
            <a:ext cx="3416459" cy="3889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F:\ФОТО НА ГИА\20181029_14335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579" y="2946401"/>
            <a:ext cx="3887788" cy="3614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28" y="365126"/>
            <a:ext cx="7445829" cy="5251903"/>
          </a:xfrm>
        </p:spPr>
        <p:txBody>
          <a:bodyPr anchor="t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НАША КОНЕЧНАЯ ЦЕЛЬ –УСПЕШНОЕ ПРОХОЖДЕНИЕ  ГИА!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i="1" dirty="0" smtClean="0"/>
              <a:t>Забудем  все свои проблемы,</a:t>
            </a:r>
            <a:br>
              <a:rPr lang="ru-RU" sz="2800" b="1" i="1" dirty="0" smtClean="0"/>
            </a:br>
            <a:r>
              <a:rPr lang="ru-RU" sz="2800" b="1" i="1" dirty="0" smtClean="0"/>
              <a:t>Ведь мы же учим теоремы!</a:t>
            </a:r>
            <a:br>
              <a:rPr lang="ru-RU" sz="2800" b="1" i="1" dirty="0" smtClean="0"/>
            </a:br>
            <a:r>
              <a:rPr lang="ru-RU" sz="2800" b="1" i="1" dirty="0" smtClean="0"/>
              <a:t>Зубрим  мы формулы, задачи —</a:t>
            </a:r>
            <a:br>
              <a:rPr lang="ru-RU" sz="2800" b="1" i="1" dirty="0" smtClean="0"/>
            </a:br>
            <a:r>
              <a:rPr lang="ru-RU" sz="2800" b="1" i="1" dirty="0" smtClean="0"/>
              <a:t>Сдадим! Не может быть иначе!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913" y="2899680"/>
            <a:ext cx="5268687" cy="353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914" y="260649"/>
            <a:ext cx="738355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8" y="365126"/>
            <a:ext cx="6860721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ВОПРОСЫ  ГИА НА ПЕДСОВЕТЕ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Picture 2" descr="F:\Lenovo_A1000_IMG_20180328_092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107" y="1825624"/>
            <a:ext cx="6819749" cy="4778375"/>
          </a:xfrm>
          <a:prstGeom prst="rect">
            <a:avLst/>
          </a:prstGeom>
          <a:ln w="88900" cap="sq" cmpd="thickThin">
            <a:solidFill>
              <a:srgbClr val="99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647" y="321583"/>
            <a:ext cx="6754788" cy="8904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Родительские собрания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331" y="-163774"/>
            <a:ext cx="1543537" cy="15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00" y="4426858"/>
            <a:ext cx="3265713" cy="2247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Users\UZER\Desktop\МОИ ДОКУМЕНТЫ 2018\собрание 16.11.18\PB1605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2054" y="4510441"/>
            <a:ext cx="3482975" cy="2151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9722" y="1334180"/>
            <a:ext cx="3746199" cy="28096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281" y="321584"/>
            <a:ext cx="7576890" cy="839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  <a:t>ЗНАКОМИМСЯ</a:t>
            </a:r>
            <a:b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Georgia" pitchFamily="18" charset="0"/>
              </a:rPr>
              <a:t> с  нормативными документами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6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331" y="-163774"/>
            <a:ext cx="1543537" cy="15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28650" y="3367313"/>
            <a:ext cx="3130550" cy="28096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113" y="1103086"/>
            <a:ext cx="3010808" cy="2258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4483" y="2119085"/>
            <a:ext cx="3533323" cy="2649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9380" y="4034970"/>
            <a:ext cx="3513969" cy="26354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056" y="365126"/>
            <a:ext cx="6933293" cy="99921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ГОВОРИМ О ЗАПРЕТАХ НА  ЭКЗАМЕНАХ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085" y="1634872"/>
            <a:ext cx="6242628" cy="4679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456" y="365126"/>
            <a:ext cx="7300687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ГОВОРИМ О ВНЕШНЕМ ВИДЕ ВЫПУСКНИКА </a:t>
            </a:r>
            <a:b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НА ПЕРИОД ЭКЗАМЕНОВ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331" y="-163774"/>
            <a:ext cx="1543537" cy="15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1108" y="1825625"/>
            <a:ext cx="5801784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6" y="365126"/>
            <a:ext cx="7150574" cy="9992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Учителя – предметники                                                   о подготовке к ГИА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331" y="-163774"/>
            <a:ext cx="1543537" cy="15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Users\UZER\Desktop\МОИ ДОКУМЕНТЫ 2018\собрание 16.11.18\PB1605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485" y="1553028"/>
            <a:ext cx="3120573" cy="2351315"/>
          </a:xfrm>
          <a:prstGeom prst="rect">
            <a:avLst/>
          </a:prstGeom>
          <a:ln w="88900" cap="sq" cmpd="thickThin">
            <a:solidFill>
              <a:srgbClr val="99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2856" y="4211751"/>
            <a:ext cx="3164115" cy="2458697"/>
          </a:xfrm>
          <a:prstGeom prst="rect">
            <a:avLst/>
          </a:prstGeom>
          <a:ln w="88900" cap="sq" cmpd="thickThin">
            <a:solidFill>
              <a:srgbClr val="99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873" y="4230916"/>
            <a:ext cx="3310770" cy="239485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1538" y="1640114"/>
            <a:ext cx="3096383" cy="226423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4891313"/>
            <a:ext cx="3435350" cy="128564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988" y="365126"/>
            <a:ext cx="7285361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УЧАСТИЕ В АНКЕТИРОВАНИИ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13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331" y="-163774"/>
            <a:ext cx="1543537" cy="15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3" y="3908174"/>
            <a:ext cx="3512455" cy="2550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ФОТО НА ГИА\20181127_1259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8514" y="1719942"/>
            <a:ext cx="3178629" cy="3976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9657" y="1233714"/>
            <a:ext cx="3298221" cy="249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65126"/>
            <a:ext cx="6991349" cy="101373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ИЗУЧАЕМ  ЗАДАНИЯ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435" y="1248227"/>
            <a:ext cx="3746199" cy="37592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294" y="3497942"/>
            <a:ext cx="3820735" cy="3077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3147</TotalTime>
  <Words>78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ВОПРОСЫ  ГИА НА ПЕДСОВЕТЕ</vt:lpstr>
      <vt:lpstr>Родительские собрания</vt:lpstr>
      <vt:lpstr>ЗНАКОМИМСЯ  с  нормативными документами  </vt:lpstr>
      <vt:lpstr>ГОВОРИМ О ЗАПРЕТАХ НА  ЭКЗАМЕНАХ</vt:lpstr>
      <vt:lpstr>ГОВОРИМ О ВНЕШНЕМ ВИДЕ ВЫПУСКНИКА  НА ПЕРИОД ЭКЗАМЕНОВ</vt:lpstr>
      <vt:lpstr>Учителя – предметники                                                   о подготовке к ГИА</vt:lpstr>
      <vt:lpstr>УЧАСТИЕ В АНКЕТИРОВАНИИ  </vt:lpstr>
      <vt:lpstr>ИЗУЧАЕМ  ЗАДАНИЯ</vt:lpstr>
      <vt:lpstr>Информационные стенды и памятки </vt:lpstr>
      <vt:lpstr>Слайд 11</vt:lpstr>
      <vt:lpstr>РАБОТА С ПСИХОЛОГОМ</vt:lpstr>
      <vt:lpstr>УЧАСТИЕ  В ПРОБНОМ ИТОГОВОМ СОЧИНЕНИИ </vt:lpstr>
      <vt:lpstr>ОНЛАЙН ПОДГОТОВКА  К ГИА</vt:lpstr>
      <vt:lpstr>Слайд 15</vt:lpstr>
      <vt:lpstr>НАША КОНЕЧНАЯ ЦЕЛЬ –УСПЕШНОЕ ПРОХОЖДЕНИЕ  ГИА! Забудем  все свои проблемы, Ведь мы же учим теоремы! Зубрим  мы формулы, задачи — Сдадим! Не может быть иначе!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UZER</cp:lastModifiedBy>
  <cp:revision>284</cp:revision>
  <dcterms:created xsi:type="dcterms:W3CDTF">2015-09-09T11:04:54Z</dcterms:created>
  <dcterms:modified xsi:type="dcterms:W3CDTF">2018-12-12T16:05:44Z</dcterms:modified>
</cp:coreProperties>
</file>